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1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8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1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9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3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4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9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4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48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33A6A-7291-4F0A-85E6-E634B0B562B6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97DF-9A52-4D9D-80AA-321B5F09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88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91A09B-4DC4-B3D7-51FB-13B33FA5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4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E0485F-F096-FE65-BFE3-44268F7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934F72-524D-63A5-A23B-DD7ACFB43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9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BFFDE8-15D0-49F9-7946-A2F8993B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9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E131A-E7BE-2260-CE25-71D19E53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7049A-5DF3-8535-4543-3CA74172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6480F1-14CC-E9C6-0691-FDAAC75C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3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5F72E6-F1E6-AAC4-8187-FC83807F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0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FB7C5D-E257-D149-2FFA-53373289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10C3F2-58B0-FE18-2F76-AC3E22BF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4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1CB55A-BE81-08FC-995F-4F6E0BC8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CE90D6-984E-D9C4-711B-D50DE053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화면 슬라이드 쇼(4:3)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김태우</dc:creator>
  <cp:lastModifiedBy>김태우</cp:lastModifiedBy>
  <cp:revision>1</cp:revision>
  <dcterms:created xsi:type="dcterms:W3CDTF">2022-12-15T13:30:57Z</dcterms:created>
  <dcterms:modified xsi:type="dcterms:W3CDTF">2022-12-15T13:34:20Z</dcterms:modified>
</cp:coreProperties>
</file>